
<file path=Configurations2/accelerator/current.xml>
</file>

<file path=META-INF/manifest.xml><?xml version="1.0" encoding="utf-8"?>
<manifest:manifest xmlns:manifest="urn:oasis:names:tc:opendocument:xmlns:manifest:1.0" manifest:version="1.2">
  <manifest:file-entry manifest:media-type="application/vnd.oasis.opendocument.text" manifest:version="1.2" manifest:full-path="/"/>
  <manifest:file-entry manifest:media-type="" manifest:full-path="Configurations2/accelerator/current.xml"/>
  <manifest:file-entry manifest:media-type="application/vnd.sun.xml.ui.configuration" manifest:full-path="Configurations2/"/>
  <manifest:file-entry manifest:media-type="image/png" manifest:full-path="Thumbnails/thumbnail.png"/>
  <manifest:file-entry manifest:media-type="text/xml" manifest:full-path="content.xml"/>
  <manifest:file-entry manifest:media-type="text/xml" manifest:full-path="settings.xml"/>
  <manifest:file-entry manifest:media-type="text/xml" manifest:full-path="styles.xml"/>
  <manifest:file-entry manifest:media-type="application/rdf+xml" manifest:full-path="manifest.rdf"/>
  <manifest:file-entry manifest:media-type="text/xml" manifest:full-path="meta.xml"/>
</manifest:manifest>
</file>

<file path=content.xml><?xml version="1.0" encoding="utf-8"?>
<office:document-content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xforms="http://www.w3.org/2002/xforms" xmlns:xsd="http://www.w3.org/2001/XMLSchema" xmlns:xsi="http://www.w3.org/2001/XMLSchema-instance" xmlns:rpt="http://openoffice.org/2005/report" xmlns:of="urn:oasis:names:tc:opendocument:xmlns:of:1.2" xmlns:xhtml="http://www.w3.org/1999/xhtml" xmlns:grddl="http://www.w3.org/2003/g/data-view#" xmlns:tableooo="http://openoffice.org/2009/table" xmlns:textooo="http://openoffice.org/2013/office" xmlns:field="urn:openoffice:names:experimental:ooo-ms-interop:xmlns:field:1.0" office:version="1.2">
  <office:scripts/>
  <office:font-face-decls>
    <style:font-face style:name="Times New Roman1" svg:font-family="'Times New Roman', 'Times New Roman'" style:font-family-generic="roman"/>
    <style:font-face style:name="Book Antiqua" svg:font-family="'Book Antiqua', 'Book Antiqua'" style:font-family-generic="swiss"/>
    <style:font-face style:name="Lucida Sans1" svg:font-family="'Lucida Sans'" style:font-family-generic="swiss"/>
    <style:font-face style:name="Times New Roman" svg:font-family="'Times New Roman'" style:font-family-generic="roman" style:font-pitch="variable"/>
    <style:font-face style:name="Arial" svg:font-family="Arial" style:font-family-generic="swiss" style:font-pitch="variable"/>
    <style:font-face style:name="Lucida Sans" svg:font-family="'Lucida Sans'" style:font-family-generic="system" style:font-pitch="variable"/>
    <style:font-face style:name="Microsoft YaHei" svg:font-family="'Microsoft YaHei'" style:font-family-generic="system" style:font-pitch="variable"/>
    <style:font-face style:name="SimSun" svg:font-family="SimSun" style:font-family-generic="system" style:font-pitch="variable"/>
  </office:font-face-decls>
  <office:automatic-styles>
    <style:style style:name="P1" style:family="paragraph" style:parent-style-name="Default" style:list-style-name="">
      <style:paragraph-properties style:text-autospace="none"/>
    </style:style>
    <style:style style:name="P2" style:family="paragraph" style:parent-style-name="Default" style:list-style-name="">
      <style:paragraph-properties style:text-autospace="none"/>
      <style:text-properties style:text-line-through-style="none" style:font-name="Times New Roman1" fo:font-size="11.5pt" fo:font-style="normal" style:text-underline-style="none" fo:font-weight="normal" style:font-name-asian="Times New Roman1" style:font-size-asian="11.5pt" style:font-style-asian="normal" style:font-weight-asian="normal" style:font-name-complex="Times New Roman1" style:font-size-complex="11.5pt" style:font-style-complex="normal" style:font-weight-complex="normal"/>
    </style:style>
    <style:style style:name="T1" style:family="text">
      <style:text-properties fo:color="#000000" style:font-name="Book Antiqua" fo:font-size="12pt" style:font-name-asian="Book Antiqua" style:font-size-asian="12pt" style:font-name-complex="Book Antiqua" style:font-size-complex="12pt"/>
    </style:style>
    <style:style style:name="T2" style:family="text">
      <style:text-properties fo:color="#000000" style:font-name="Book Antiqua" fo:font-size="11pt" fo:font-weight="bold" style:font-name-asian="Book Antiqua" style:font-size-asian="11pt" style:font-weight-asian="bold" style:font-name-complex="Book Antiqua" style:font-size-complex="11pt" style:font-weight-complex="bold"/>
    </style:style>
    <style:style style:name="T3" style:family="text">
      <style:text-properties fo:color="#000000" style:font-name="Book Antiqua" fo:font-size="11pt" fo:font-weight="normal" style:font-name-asian="Book Antiqua" style:font-size-asian="11pt" style:font-weight-asian="normal" style:font-name-complex="Book Antiqua" style:font-size-complex="11pt" style:font-weight-complex="normal"/>
    </style:style>
    <style:style style:name="T4" style:family="text">
      <style:text-properties fo:color="#000000" style:font-name="Book Antiqua" fo:font-size="9pt" fo:font-weight="bold" style:font-name-asian="Book Antiqua" style:font-size-asian="9pt" style:font-weight-asian="bold" style:font-name-complex="Book Antiqua" style:font-size-complex="9pt" style:font-weight-complex="bold"/>
    </style:style>
    <style:style style:name="T5" style:family="text">
      <style:text-properties fo:color="#000000" style:font-name="Book Antiqua" fo:font-size="11.5pt" fo:font-weight="normal" style:font-name-asian="Book Antiqua" style:font-size-asian="11.5pt" style:font-weight-asian="normal" style:font-name-complex="Book Antiqua" style:font-size-complex="11.5pt" style:font-weight-complex="normal"/>
    </style:style>
    <style:style style:name="T6" style:family="text">
      <style:text-properties style:font-name="Times New Roman1" fo:font-size="11.5pt" fo:font-style="italic" style:font-name-asian="Times New Roman1" style:font-size-asian="11.5pt" style:font-style-asian="italic" style:font-name-complex="Times New Roman1" style:font-size-complex="11.5pt" style:font-style-complex="italic"/>
    </style:style>
    <style:style style:name="T7" style:family="text">
      <style:text-properties style:text-line-through-style="none" style:font-name="Times New Roman1" fo:font-size="11.5pt" fo:font-style="normal" style:text-underline-style="none" style:font-name-asian="Times New Roman1" style:font-size-asian="11.5pt" style:font-style-asian="normal" style:font-name-complex="Times New Roman1" style:font-size-complex="11.5pt" style:font-style-complex="normal"/>
    </style:style>
    <style:style style:name="T8" style:family="text">
      <style:text-properties style:text-line-through-style="none" style:font-name="Times New Roman1" fo:font-size="11.5pt" fo:font-style="normal" style:text-underline-style="none" fo:font-weight="bold" style:font-name-asian="Times New Roman1" style:font-size-asian="11.5pt" style:font-style-asian="normal" style:font-weight-asian="bold" style:font-name-complex="Times New Roman1" style:font-size-complex="11.5pt" style:font-style-complex="normal" style:font-weight-complex="bold"/>
    </style:style>
    <style:style style:name="T9" style:family="text">
      <style:text-properties style:text-line-through-style="none" style:font-name="Times New Roman1" fo:font-size="11.5pt" fo:font-style="normal" style:text-underline-style="none" fo:font-weight="normal" style:font-name-asian="Times New Roman1" style:font-size-asian="11.5pt" style:font-style-asian="normal" style:font-weight-asian="normal" style:font-name-complex="Times New Roman1" style:font-size-complex="11.5pt" style:font-style-complex="normal" style:font-weight-complex="normal"/>
    </style:style>
    <style:style style:name="T10" style:family="text">
      <style:text-properties style:text-line-through-style="none" style:font-name="Times New Roman1" fo:font-size="11.5pt" fo:font-style="italic" style:text-underline-style="none" fo:font-weight="normal" style:font-name-asian="Times New Roman1" style:font-size-asian="11.5pt" style:font-style-asian="italic" style:font-weight-asian="normal" style:font-name-complex="Times New Roman1" style:font-size-complex="11.5pt" style:font-style-complex="italic" style:font-weight-complex="normal"/>
    </style:style>
    <style:style style:name="T11" style:family="text">
      <style:text-properties style:text-line-through-style="none" style:font-name="Times New Roman1" fo:font-size="9.5pt" fo:font-style="normal" style:text-underline-style="none" fo:font-weight="bold" style:font-name-asian="Times New Roman1" style:font-size-asian="9.5pt" style:font-style-asian="normal" style:font-weight-asian="bold" style:font-name-complex="Times New Roman1" style:font-size-complex="9.5pt" style:font-style-complex="normal" style:font-weight-complex="bold"/>
    </style:style>
  </office:automatic-styles>
  <office:body>
    <office:text>
      <text:sequence-decls>
        <text:sequence-decl text:display-outline-level="0" text:name="Illustration"/>
        <text:sequence-decl text:display-outline-level="0" text:name="Table"/>
        <text:sequence-decl text:display-outline-level="0" text:name="Text"/>
        <text:sequence-decl text:display-outline-level="0" text:name="Drawing"/>
      </text:sequence-decls>
      <text:p text:style-name="Default"/>
      <text:p text:style-name="P1">
        <text:span text:style-name="T1">
          <text:s/>
        </text:span>
        <text:span text:style-name="T2">REFERENDUM NO GREEN PASS </text:span>
      </text:p>
      <text:p text:style-name="P1">
        <text:span text:style-name="T2">I </text:span>
        <text:span text:style-name="T4">PROMOTORI </text:span>
        <text:span text:style-name="T5">Domicilio eletto c/o prof. Avv. Luca Marini Largo Camesena n.5, 00157 Roma e-mail: </text:span>
        <text:span text:style-name="T3">comitato@referendumnogreenpass.it </text:span>
        <text:span text:style-name="T5">pec: </text:span>
        <text:span text:style-name="T3">postmaster@pec.referendumnogreenpass.it </text:span>
        <text:span text:style-name="T5">sito ufficiale: www.referendumnogreenpass.it </text:span>
      </text:p>
      <text:p text:style-name="P1"/>
      <text:p text:style-name="P1">
        <text:s/>
        <text:span text:style-name="T6">Roma, lì 19/09/2021 </text:span>
      </text:p>
      <text:p text:style-name="P1">
        <text:span text:style-name="T8">O</text:span>
        <text:span text:style-name="T11">GGETTO</text:span>
        <text:span text:style-name="T8">: R</text:span>
        <text:span text:style-name="T11">ICHIESTA DI DISPONIBILITÀ DI SPAZI NELL</text:span>
        <text:span text:style-name="T8">'</text:span>
        <text:span text:style-name="T11">UFFICIO COMUNALE </text:span>
        <text:span text:style-name="T8">– </text:span>
        <text:span text:style-name="T11">RICHIESTA DI PARTECIPAZIONE ALLE OPERAZIONI DI FIRMA </text:span>
        <text:span text:style-name="T8">– </text:span>
        <text:span text:style-name="T11">RACCOLTA FIRME PER I QUESITI REFERENDARI PUBBLICATI IN </text:span>
        <text:span text:style-name="T8">G.U. </text:span>
        <text:span text:style-name="T11">N</text:span>
        <text:span text:style-name="T8">. 223 </text:span>
        <text:span text:style-name="T11">DEL </text:span>
        <text:span text:style-name="T8">17 </text:span>
        <text:span text:style-name="T11">SETTEMBRE </text:span>
        <text:span text:style-name="T8">2021. </text:span>
      </text:p>
      <text:p text:style-name="P2">Gentile Sindaco, </text:p>
      <text:p text:style-name="P1">
        <text:span text:style-name="T9">il 16 settembre 2021 i proponenti avv. Olga Milanese, prof. Luca Marini, prof. Paolo Sceusa, dott.ssa Loy Maddalena, sigg. Blandi Federico, Verardi Maria Rosa, Quintero Julieta, Benincasa Marco, Ballarati Valeria, Servadio Francesco, Servadio Federico, Cavallo Antonio Giulio, Zellini Ilaria</text:span>
        <text:span text:style-name="T10">, </text:span>
        <text:span text:style-name="T9">hanno depositato in Cassazione i quesiti referendari pubblicati in Gazzetta Ufficiale n. 223 del 17 settembre 2021. </text:span>
      </text:p>
      <text:p text:style-name="P1">
        <text:span text:style-name="T9">Al fine di convocare il referendum, dal 20 settembre 2021 al 20 ottobre 2021 raccoglieremo le 500mila firme previste. </text:span>
      </text:p>
      <text:p text:style-name="P1">
        <text:span text:style-name="T9">Atteso che tra le figure autorizzate all’autentica interne agli enti locali vi sono: Sindaco, Assessori, Presidente del Consiglio Comunale, Consiglieri comunali, segretari comunali, funzionari incaricati dal Sindaco, Presidenti e Vicepresidenti dei Consigli Circoscrizionali, Le chiediamo di dare la disponibilità degli spazi dell’ufficio comunale preposto alla raccolta delle firme dei cittadini e di partecipare direttamente e/o autorizzare i funzionari pubblici ed i consiglieri comunali che ne faranno richiesta all’autentica delle firme. </text:span>
      </text:p>
      <text:p text:style-name="P1">
        <text:span text:style-name="T9">RingraziandoLa per la disponibilità, restiamo a disposizione per ogni eventuale ulteriore informazione relativamente al quesito e la mobilitazione. </text:span>
      </text:p>
      <text:p text:style-name="P2">Cordiali saluti </text:p>
      <text:p text:style-name="P2">Per i promotori </text:p>
      <text:p text:style-name="P1">
        <text:span text:style-name="T9">Avv. Olga Milanese </text:span>
      </text:p>
    </office:text>
  </office:body>
</office:document-content>
</file>

<file path=meta.xml><?xml version="1.0" encoding="utf-8"?>
<office:document-meta xmlns:office="urn:oasis:names:tc:opendocument:xmlns:office:1.0" xmlns:xlink="http://www.w3.org/1999/xlink" xmlns:dc="http://purl.org/dc/elements/1.1/" xmlns:meta="urn:oasis:names:tc:opendocument:xmlns:meta:1.0" xmlns:ooo="http://openoffice.org/2004/office" xmlns:grddl="http://www.w3.org/2003/g/data-view#" xmlns:textooo="http://openoffice.org/2013/office" office:version="1.2">
  <office:meta>
    <meta:initial-creator>anagrafe arese</meta:initial-creator>
    <meta:creation-date>2021-10-05T17:44:29.75</meta:creation-date>
    <meta:document-statistic meta:table-count="0" meta:image-count="0" meta:object-count="0" meta:page-count="1" meta:paragraph-count="12" meta:word-count="233" meta:character-count="1766"/>
    <dc:date>2021-10-05T17:45:16.48</dc:date>
    <dc:creator>anagrafe arese</dc:creator>
    <meta:editing-duration>PT47S</meta:editing-duration>
    <meta:editing-cycles>1</meta:editing-cycles>
    <meta:generator>OpenOffice/4.1.0$Win32 OpenOffice.org_project/410m18$Build-9764</meta:generator>
  </office:meta>
</office:document-meta>
</file>

<file path=settings.xml><?xml version="1.0" encoding="utf-8"?>
<office:document-settings xmlns:office="urn:oasis:names:tc:opendocument:xmlns:office:1.0" xmlns:xlink="http://www.w3.org/1999/xlink" xmlns:config="urn:oasis:names:tc:opendocument:xmlns:config:1.0" xmlns:ooo="http://openoffice.org/2004/office" xmlns:textooo="http://openoffice.org/2013/office" office:version="1.2">
  <office:settings>
    <config:config-item-set config:name="ooo:view-settings">
      <config:config-item config:name="ViewAreaTop" config:type="int">1332</config:config-item>
      <config:config-item config:name="ViewAreaLeft" config:type="int">0</config:config-item>
      <config:config-item config:name="ViewAreaWidth" config:type="int">27608</config:config-item>
      <config:config-item config:name="ViewAreaHeight" config:type="int">13033</config:config-item>
      <config:config-item config:name="ShowRedlineChanges" config:type="boolean">true</config:config-item>
      <config:config-item config:name="InBrowseMode" config:type="boolean">false</config:config-item>
      <config:config-item-map-indexed config:name="Views">
        <config:config-item-map-entry>
          <config:config-item config:name="ViewId" config:type="string">view2</config:config-item>
          <config:config-item config:name="ViewLeft" config:type="int">5304</config:config-item>
          <config:config-item config:name="ViewTop" config:type="int">4053</config:config-item>
          <config:config-item config:name="VisibleLeft" config:type="int">0</config:config-item>
          <config:config-item config:name="VisibleTop" config:type="int">1332</config:config-item>
          <config:config-item config:name="VisibleRight" config:type="int">27607</config:config-item>
          <config:config-item config:name="VisibleBottom" config:type="int">14363</config:config-item>
          <config:config-item config:name="ZoomType" config:type="short">0</config:config-item>
          <config:config-item config:name="ViewLayoutColumns" config:type="short">0</config:config-item>
          <config:config-item config:name="ViewLayoutBookMode" config:type="boolean">false</config:config-item>
          <config:config-item config:name="ZoomFactor" config:type="short">175</config:config-item>
          <config:config-item config:name="IsSelectedFrame" config:type="boolean">false</config:config-item>
        </config:config-item-map-entry>
      </config:config-item-map-indexed>
    </config:config-item-set>
    <config:config-item-set config:name="ooo:configuration-settings">
      <config:config-item config:name="CurrentDatabaseDataSource" config:type="string"/>
      <config:config-item config:name="ConsiderTextWrapOnObjPos" config:type="boolean">false</config:config-item>
      <config:config-item config:name="AddParaTableSpacing" config:type="boolean">true</config:config-item>
      <config:config-item config:name="PrintReversed" config:type="boolean">false</config:config-item>
      <config:config-item config:name="PrintRightPages" config:type="boolean">true</config:config-item>
      <config:config-item config:name="UseOldNumbering" config:type="boolean">false</config:config-item>
      <config:config-item config:name="PrintProspectRTL" config:type="boolean">false</config:config-item>
      <config:config-item config:name="PrintTables" config:type="boolean">true</config:config-item>
      <config:config-item config:name="CurrentDatabaseCommandType" config:type="int">0</config:config-item>
      <config:config-item config:name="DoNotJustifyLinesWithManualBreak" config:type="boolean">false</config:config-item>
      <config:config-item config:name="AlignTabStopPosition" config:type="boolean">true</config:config-item>
      <config:config-item config:name="PrinterSetup" config:type="base64Binary"/>
      <config:config-item config:name="CurrentDatabaseCommand" config:type="string"/>
      <config:config-item config:name="UseFormerTextWrapping" config:type="boolean">false</config:config-item>
      <config:config-item config:name="TableRowKeep" config:type="boolean">false</config:config-item>
      <config:config-item config:name="AddFrameOffsets" config:type="boolean">false</config:config-item>
      <config:config-item config:name="PrintEmptyPages" config:type="boolean">true</config:config-item>
      <config:config-item config:name="FieldAutoUpdate" config:type="boolean">true</config:config-item>
      <config:config-item config:name="OutlineLevelYieldsNumbering" config:type="boolean">false</config:config-item>
      <config:config-item config:name="PrintDrawings" config:type="boolean">true</config:config-item>
      <config:config-item config:name="PrintTextPlaceholder" config:type="boolean">false</config:config-item>
      <config:config-item config:name="LinkUpdateMode" config:type="short">1</config:config-item>
      <config:config-item config:name="PrintPaperFromSetup" config:type="boolean">false</config:config-item>
      <config:config-item config:name="PrintLeftPages" config:type="boolean">true</config:config-item>
      <config:config-item config:name="AddParaTableSpacingAtStart" config:type="boolean">true</config:config-item>
      <config:config-item config:name="DoNotResetParaAttrsForNumFont" config:type="boolean">false</config:config-item>
      <config:config-item config:name="AllowPrintJobCancel" config:type="boolean">true</config:config-item>
      <config:config-item config:name="IgnoreFirstLineIndentInNumbering" config:type="boolean">false</config:config-item>
      <config:config-item config:name="ChartAutoUpdate" config:type="boolean">true</config:config-item>
      <config:config-item config:name="TabAtLeftIndentForParagraphsInList" config:type="boolean">false</config:config-item>
      <config:config-item config:name="PrintHiddenText" config:type="boolean">false</config:config-item>
      <config:config-item config:name="LoadReadonly" config:type="boolean">false</config:config-item>
      <config:config-item config:name="SaveGlobalDocumentLinks" config:type="boolean">false</config:config-item>
      <config:config-item config:name="PrintAnnotationMode" config:type="short">0</config:config-item>
      <config:config-item config:name="ApplyUserData" config:type="boolean">true</config:config-item>
      <config:config-item config:name="UnxForceZeroExtLeading" config:type="boolean">false</config:config-item>
      <config:config-item config:name="PrintBlackFonts" config:type="boolean">false</config:config-item>
      <config:config-item config:name="RedlineProtectionKey" config:type="base64Binary"/>
      <config:config-item config:name="PrintProspect" config:type="boolean">false</config:config-item>
      <config:config-item config:name="ProtectForm" config:type="boolean">false</config:config-item>
      <config:config-item config:name="UpdateFromTemplate" config:type="boolean">true</config:config-item>
      <config:config-item config:name="AddParaSpacingToTableCells" config:type="boolean">true</config:config-item>
      <config:config-item config:name="TabsRelativeToIndent" config:type="boolean">true</config:config-item>
      <config:config-item config:name="IgnoreTabsAndBlanksForLineCalculation" config:type="boolean">false</config:config-item>
      <config:config-item config:name="PrinterName" config:type="string"/>
      <config:config-item config:name="UseOldPrinterMetrics" config:type="boolean">false</config:config-item>
      <config:config-item config:name="IsKernAsianPunctuation" config:type="boolean">false</config:config-item>
      <config:config-item config:name="PrintPageBackground" config:type="boolean">true</config:config-item>
      <config:config-item config:name="ClipAsCharacterAnchoredWriterFlyFrames" config:type="boolean">false</config:config-item>
      <config:config-item config:name="IsLabelDocument" config:type="boolean">false</config:config-item>
      <config:config-item config:name="PrintGraphics" config:type="boolean">true</config:config-item>
      <config:config-item config:name="PrintSingleJobs" config:type="boolean">false</config:config-item>
      <config:config-item config:name="DoNotCaptureDrawObjsOnPage" config:type="boolean">false</config:config-item>
      <config:config-item config:name="PrinterIndependentLayout" config:type="string">high-resolution</config:config-item>
      <config:config-item config:name="UseFormerObjectPositioning" config:type="boolean">false</config:config-item>
      <config:config-item config:name="PrintFaxName" config:type="string"/>
      <config:config-item config:name="CharacterCompressionType" config:type="short">0</config:config-item>
      <config:config-item config:name="AddExternalLeading" config:type="boolean">true</config:config-item>
      <config:config-item config:name="MathBaselineAlignment" config:type="boolean">true</config:config-item>
      <config:config-item config:name="UseFormerLineSpacing" config:type="boolean">false</config:config-item>
      <config:config-item config:name="PrintControls" config:type="boolean">true</config:config-item>
      <config:config-item config:name="SaveVersionOnClose" config:type="boolean">false</config:config-item>
    </config:config-item-set>
  </office:settings>
</office:document-settings>
</file>

<file path=styles.xml><?xml version="1.0" encoding="utf-8"?>
<office:document-styles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rpt="http://openoffice.org/2005/report" xmlns:of="urn:oasis:names:tc:opendocument:xmlns:of:1.2" xmlns:xhtml="http://www.w3.org/1999/xhtml" xmlns:grddl="http://www.w3.org/2003/g/data-view#" xmlns:tableooo="http://openoffice.org/2009/table" xmlns:textooo="http://openoffice.org/2013/office" office:version="1.2">
  <office:font-face-decls>
    <style:font-face style:name="Times New Roman1" svg:font-family="'Times New Roman', 'Times New Roman'" style:font-family-generic="roman"/>
    <style:font-face style:name="Book Antiqua" svg:font-family="'Book Antiqua', 'Book Antiqua'" style:font-family-generic="swiss"/>
    <style:font-face style:name="Lucida Sans1" svg:font-family="'Lucida Sans'" style:font-family-generic="swiss"/>
    <style:font-face style:name="Times New Roman" svg:font-family="'Times New Roman'" style:font-family-generic="roman" style:font-pitch="variable"/>
    <style:font-face style:name="Arial" svg:font-family="Arial" style:font-family-generic="swiss" style:font-pitch="variable"/>
    <style:font-face style:name="Lucida Sans" svg:font-family="'Lucida Sans'" style:font-family-generic="system" style:font-pitch="variable"/>
    <style:font-face style:name="Microsoft YaHei" svg:font-family="'Microsoft YaHei'" style:font-family-generic="system" style:font-pitch="variable"/>
    <style:font-face style:name="SimSun" svg:font-family="SimSun" style:font-family-generic="system" style:font-pitch="variable"/>
  </office:font-face-decls>
  <office:styles>
    <style:default-style style:family="graphic">
      <style:graphic-properties fo:wrap-option="no-wrap" draw:shadow-offset-x="0.3cm" draw:shadow-offset-y="0.3cm" draw:start-line-spacing-horizontal="0.283cm" draw:start-line-spacing-vertical="0.283cm" draw:end-line-spacing-horizontal="0.283cm" draw:end-line-spacing-vertical="0.283cm" style:flow-with-text="false"/>
      <style:paragraph-properties style:text-autospace="ideograph-alpha" style:line-break="strict" style:writing-mode="lr-tb" style:font-independent-line-spacing="false">
        <style:tab-stops/>
      </style:paragraph-properties>
      <style:text-properties style:use-window-font-color="true" fo:font-size="12pt" fo:language="it" fo:country="IT" style:letter-kerning="true" style:font-size-asian="12pt" style:language-asian="zh" style:country-asian="CN" style:font-size-complex="12pt" style:language-complex="hi" style:country-complex="IN"/>
    </style:default-style>
    <style:default-style style:family="paragraph">
      <style:paragraph-properties fo:hyphenation-ladder-count="no-limit" style:text-autospace="ideograph-alpha" style:punctuation-wrap="hanging" style:line-break="strict" style:tab-stop-distance="1.251cm" style:writing-mode="page"/>
      <style:text-properties style:use-window-font-color="true" style:font-name="Times New Roman" fo:font-size="12pt" fo:language="it" fo:country="IT" style:letter-kerning="true" style:font-name-asian="SimSun" style:font-size-asian="12pt" style:language-asian="zh" style:country-asian="CN" style:font-name-complex="Lucida Sans" style:font-size-complex="12pt" style:language-complex="hi" style:country-complex="IN" fo:hyphenate="false" fo:hyphenation-remain-char-count="2" fo:hyphenation-push-char-count="2"/>
    </style:default-style>
    <style:default-style style:family="table">
      <style:table-properties table:border-model="collapsing"/>
    </style:default-style>
    <style:default-style style:family="table-row">
      <style:table-row-properties fo:keep-together="auto"/>
    </style:default-style>
    <style:style style:name="Standard" style:family="paragraph" style:class="text"/>
    <style:style style:name="Heading" style:family="paragraph" style:parent-style-name="Standard" style:next-style-name="Text_20_body" style:class="text">
      <style:paragraph-properties fo:margin-top="0.423cm" fo:margin-bottom="0.212cm" fo:keep-with-next="always"/>
      <style:text-properties style:font-name="Arial" fo:font-size="14pt" style:font-name-asian="Microsoft YaHei" style:font-size-asian="14pt" style:font-name-complex="Lucida Sans" style:font-size-complex="14pt"/>
    </style:style>
    <style:style style:name="Text_20_body" style:display-name="Text body" style:family="paragraph" style:parent-style-name="Standard" style:class="text">
      <style:paragraph-properties fo:margin-top="0cm" fo:margin-bottom="0.212cm"/>
    </style:style>
    <style:style style:name="List" style:family="paragraph" style:parent-style-name="Text_20_body" style:class="list">
      <style:text-properties style:font-name-complex="Lucida Sans1"/>
    </style:style>
    <style:style style:name="Caption" style:family="paragraph" style:parent-style-name="Standard" style:class="extra">
      <style:paragraph-properties fo:margin-top="0.212cm" fo:margin-bottom="0.212cm" text:number-lines="false" text:line-number="0"/>
      <style:text-properties fo:font-size="12pt" fo:font-style="italic" style:font-size-asian="12pt" style:font-style-asian="italic" style:font-name-complex="Lucida Sans1" style:font-size-complex="12pt" style:font-style-complex="italic"/>
    </style:style>
    <style:style style:name="Index" style:family="paragraph" style:parent-style-name="Standard" style:class="index">
      <style:paragraph-properties text:number-lines="false" text:line-number="0"/>
      <style:text-properties style:font-name-complex="Lucida Sans1"/>
    </style:style>
    <style:style style:name="Default" style:family="paragraph" style:parent-style-name="Standard">
      <style:paragraph-properties fo:text-align="start" style:justify-single-word="false" style:text-autospace="none"/>
      <style:text-properties fo:color="#000000" style:font-name="Book Antiqua" fo:font-size="12pt" style:font-name-asian="Book Antiqua" style:font-size-asian="12pt" style:font-name-complex="Book Antiqua" style:font-size-complex="12pt"/>
    </style:style>
    <text:outline-style style:name="Outline">
      <text:outline-level-style text:level="1" style:num-format="">
        <style:list-level-properties text:list-level-position-and-space-mode="label-alignment">
          <style:list-level-label-alignment text:label-followed-by="listtab" text:list-tab-stop-position="0.762cm" fo:text-indent="-0.762cm" fo:margin-left="0.762cm"/>
        </style:list-level-properties>
      </text:outline-level-style>
      <text:outline-level-style text:level="2" style:num-format="">
        <style:list-level-properties text:list-level-position-and-space-mode="label-alignment">
          <style:list-level-label-alignment text:label-followed-by="listtab" text:list-tab-stop-position="1.016cm" fo:text-indent="-1.016cm" fo:margin-left="1.016cm"/>
        </style:list-level-properties>
      </text:outline-level-style>
      <text:outline-level-style text:level="3" style:num-format="">
        <style:list-level-properties text:list-level-position-and-space-mode="label-alignment">
          <style:list-level-label-alignment text:label-followed-by="listtab" text:list-tab-stop-position="1.27cm" fo:text-indent="-1.27cm" fo:margin-left="1.27cm"/>
        </style:list-level-properties>
      </text:outline-level-style>
      <text:outline-level-style text:level="4" style:num-format="">
        <style:list-level-properties text:list-level-position-and-space-mode="label-alignment">
          <style:list-level-label-alignment text:label-followed-by="listtab" text:list-tab-stop-position="1.524cm" fo:text-indent="-1.524cm" fo:margin-left="1.524cm"/>
        </style:list-level-properties>
      </text:outline-level-style>
      <text:outline-level-style text:level="5" style:num-format="">
        <style:list-level-properties text:list-level-position-and-space-mode="label-alignment">
          <style:list-level-label-alignment text:label-followed-by="listtab" text:list-tab-stop-position="1.778cm" fo:text-indent="-1.778cm" fo:margin-left="1.778cm"/>
        </style:list-level-properties>
      </text:outline-level-style>
      <text:outline-level-style text:level="6" style:num-format="">
        <style:list-level-properties text:list-level-position-and-space-mode="label-alignment">
          <style:list-level-label-alignment text:label-followed-by="listtab" text:list-tab-stop-position="2.032cm" fo:text-indent="-2.032cm" fo:margin-left="2.032cm"/>
        </style:list-level-properties>
      </text:outline-level-style>
      <text:outline-level-style text:level="7" style:num-format="">
        <style:list-level-properties text:list-level-position-and-space-mode="label-alignment">
          <style:list-level-label-alignment text:label-followed-by="listtab" text:list-tab-stop-position="2.286cm" fo:text-indent="-2.286cm" fo:margin-left="2.286cm"/>
        </style:list-level-properties>
      </text:outline-level-style>
      <text:outline-level-style text:level="8" style:num-format="">
        <style:list-level-properties text:list-level-position-and-space-mode="label-alignment">
          <style:list-level-label-alignment text:label-followed-by="listtab" text:list-tab-stop-position="2.54cm" fo:text-indent="-2.54cm" fo:margin-left="2.54cm"/>
        </style:list-level-properties>
      </text:outline-level-style>
      <text:outline-level-style text:level="9" style:num-format="">
        <style:list-level-properties text:list-level-position-and-space-mode="label-alignment">
          <style:list-level-label-alignment text:label-followed-by="listtab" text:list-tab-stop-position="2.794cm" fo:text-indent="-2.794cm" fo:margin-left="2.794cm"/>
        </style:list-level-properties>
      </text:outline-level-style>
      <text:outline-level-style text:level="10" style:num-format="">
        <style:list-level-properties text:list-level-position-and-space-mode="label-alignment">
          <style:list-level-label-alignment text:label-followed-by="listtab" text:list-tab-stop-position="3.048cm" fo:text-indent="-3.048cm" fo:margin-left="3.048cm"/>
        </style:list-level-properties>
      </text:outline-level-style>
    </text:outline-style>
    <text:notes-configuration text:note-class="footnote" style:num-format="1" text:start-value="0" text:footnotes-position="page" text:start-numbering-at="document"/>
    <text:notes-configuration text:note-class="endnote" style:num-format="i" text:start-value="0"/>
    <text:linenumbering-configuration text:number-lines="false" text:offset="0.499cm" style:num-format="1" text:number-position="left" text:increment="5"/>
  </office:styles>
  <office:automatic-styles>
    <style:page-layout style:name="Mpm1">
      <style:page-layout-properties fo:page-width="21.001cm" fo:page-height="29.7cm" style:num-format="1" style:print-orientation="portrait" fo:margin-top="2cm" fo:margin-bottom="2cm" fo:margin-left="2cm" fo:margin-right="2cm" style:writing-mode="lr-tb" style:footnote-max-height="0cm">
        <style:footnote-sep style:width="0.018cm" style:distance-before-sep="0.101cm" style:distance-after-sep="0.101cm" style:adjustment="left" style:rel-width="25%" style:color="#000000"/>
      </style:page-layout-properties>
      <style:header-style/>
      <style:footer-style/>
    </style:page-layout>
  </office:automatic-styles>
  <office:master-styles>
    <style:master-page style:name="Standard" style:page-layout-name="Mpm1"/>
  </office:master-styles>
</office:document-styles>
</file>